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2"/>
  </p:normalViewPr>
  <p:slideViewPr>
    <p:cSldViewPr snapToGrid="0">
      <p:cViewPr varScale="1">
        <p:scale>
          <a:sx n="81" d="100"/>
          <a:sy n="81" d="100"/>
        </p:scale>
        <p:origin x="3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644DF-3D86-7191-6965-12C18135B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F03E0B-53EC-7509-1D2B-1CC7E10C01D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4A224C-605E-4DD9-7FF9-84FD8734C10F}"/>
              </a:ext>
            </a:extLst>
          </p:cNvPr>
          <p:cNvSpPr txBox="1"/>
          <p:nvPr/>
        </p:nvSpPr>
        <p:spPr>
          <a:xfrm>
            <a:off x="290593" y="8601559"/>
            <a:ext cx="71912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rgbClr val="FF4E73"/>
                </a:solidFill>
                <a:effectLst/>
              </a:rPr>
              <a:t>ADD DETAILS HERE OR DELETE</a:t>
            </a:r>
          </a:p>
          <a:p>
            <a:pPr algn="ctr" rtl="0"/>
            <a:endParaRPr lang="en-US" b="0" i="0" cap="all" dirty="0">
              <a:solidFill>
                <a:srgbClr val="FF4E73"/>
              </a:solidFill>
              <a:effectLst/>
            </a:endParaRPr>
          </a:p>
          <a:p>
            <a:pPr algn="ctr" rtl="0"/>
            <a:endParaRPr lang="en-US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0169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71AF8F-B38E-40F6-9DA7-08D07682EE03}"/>
</file>

<file path=customXml/itemProps2.xml><?xml version="1.0" encoding="utf-8"?>
<ds:datastoreItem xmlns:ds="http://schemas.openxmlformats.org/officeDocument/2006/customXml" ds:itemID="{4F0D41CC-C124-498C-BE08-90B66B84AA1A}"/>
</file>

<file path=customXml/itemProps3.xml><?xml version="1.0" encoding="utf-8"?>
<ds:datastoreItem xmlns:ds="http://schemas.openxmlformats.org/officeDocument/2006/customXml" ds:itemID="{3012CEF5-2B4E-46BB-BBE9-5155E5D9447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4</cp:revision>
  <dcterms:created xsi:type="dcterms:W3CDTF">2025-05-29T21:03:48Z</dcterms:created>
  <dcterms:modified xsi:type="dcterms:W3CDTF">2025-06-02T15:02:53Z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